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F1589-6380-0276-FC7C-0DB1FBCB20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562E10-4232-6B39-96B5-16D803A158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A1520-B44F-5405-27EF-C371558CB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31CBC-8343-8401-090E-C2A5B6D29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ADF19-E197-9506-FD67-E88A23B20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78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1A440-1161-F340-31B4-5DF8265B7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DEF408-E987-E17D-0C44-D03B207BE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F0FAC-4FEB-217E-F3A7-A21A665EF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568F6-80B4-F770-29D9-0CE92F8B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A4543-0F83-E867-70D5-4AE5AE7BE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89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1DB132-B750-351A-6EED-38A7E1F6B1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924E6A-6D45-B8AC-24EA-8801EA45D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3AC4B-63EF-FF71-71AE-B34C5DD60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4310B9-EF95-BBB4-CC7C-FE0C86609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A4532-86DB-21E0-61B6-4E1617C6D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65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E9749-24EA-EC62-0784-C063870C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12080-2E7D-6877-49D0-49B4992B4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9041A-7E66-BA87-5CEA-B446F60E6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88EE1-559A-B062-1BB1-84E180230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3B8C2-51E9-3681-857B-8C11BAC6A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00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D791F-D8AB-4A37-032C-8C13C1360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DDE88-88AD-43C6-CCB3-9D5F85E33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39A99-24DE-E0F9-7D73-76775D8EC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95B24-B6B8-3042-B750-321118AB1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460B0-D873-D29F-C288-F79F6EC54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8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EC9DB-0A97-EDE8-B1DB-F06AD820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55F5-C458-8F58-8E6B-5BAED522D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040FE6-2574-18A9-62AE-882AFC6C1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3CF9A-B9A0-F545-8CF5-BB94F82F8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8E629-6675-2CFE-BF64-1EA265E4A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7F6AC-63F5-427A-20BE-228D5826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66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CE573-2C66-AF12-2C17-8A2FD1FFC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B0CBF-CE0C-F7FD-9409-931618EE2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E28E50-EB27-3F59-35AF-1D6355AF3D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7D123A-5CD7-3AAD-D169-732DD59A27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1C2C0B-B705-87A4-E331-40247771A5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7BEFC8-EF3E-2377-FE86-95BE42B57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50AB20-641F-7AED-447F-D9198EDF9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296F8C-3F04-B3E4-8A21-966B6C103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756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315FD-E509-FE31-5530-252FFF9E4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47F5F-CFEF-4C44-B447-63A1187E0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422A8F-85D6-CF92-D8D0-38A84C1A4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5E9C9B-54BB-FF24-39D8-631DB41F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73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700A00-F0C9-B090-9662-9063115E4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9574EC-12FB-5BCB-0739-22D40CF4B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ADC68-8329-BA3F-66F5-0179B9EF5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80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BADF0-0291-E778-8723-F60F72A4D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B6E11-7FBE-92FE-7093-FFE3E7744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01CF51-86A2-A70E-F858-7AC1D3B56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F19FCF-3CFA-F7EB-5A27-A9638FF3E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F1B52-81C0-4272-318B-C024D8F51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81691-18AF-D434-91AC-BD0F738F4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55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8EE5B-1E6E-C2A1-BDE2-E254B138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7D6D37-9952-6611-D3B2-D6227D053D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0879D-BF35-884D-47AD-F6E853FBDD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747C0-CCA7-EF1E-0FCE-CB4851BB1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7AE336-DD7A-ED9D-CD7B-9FEC322B2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45B54A-622F-99FE-319A-32AF79BB8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504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6FBF17-B9C6-086B-4811-C1CA139AB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D1E63-E89C-B6E7-C6A5-1DA7630E9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4DC48-91AE-3DD2-4EE9-833C1347A2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BD5B1-A328-4667-88F2-F3472204D8E3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72801-CC02-451B-014F-0F0FDD0E9F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C066F-DA12-FA19-FFA3-F1DDA474C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A8724-0A31-4DE7-B07A-13B48F263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729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E997437-AEE1-B619-71FD-5485589713E9}"/>
              </a:ext>
            </a:extLst>
          </p:cNvPr>
          <p:cNvSpPr txBox="1"/>
          <p:nvPr/>
        </p:nvSpPr>
        <p:spPr>
          <a:xfrm>
            <a:off x="6096000" y="-83125"/>
            <a:ext cx="532827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Future TimeSplitters" panose="02000500000000000000" pitchFamily="2" charset="0"/>
              </a:rPr>
              <a:t>Nodus of Evil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C2A5FC-5BF6-2710-326B-EB14C639E210}"/>
              </a:ext>
            </a:extLst>
          </p:cNvPr>
          <p:cNvSpPr txBox="1"/>
          <p:nvPr/>
        </p:nvSpPr>
        <p:spPr>
          <a:xfrm>
            <a:off x="6788833" y="4256525"/>
            <a:ext cx="3728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Future TimeSplitters" panose="02000500000000000000" pitchFamily="2" charset="0"/>
              </a:rPr>
              <a:t>Instruction Manual</a:t>
            </a:r>
          </a:p>
        </p:txBody>
      </p:sp>
    </p:spTree>
    <p:extLst>
      <p:ext uri="{BB962C8B-B14F-4D97-AF65-F5344CB8AC3E}">
        <p14:creationId xmlns:p14="http://schemas.microsoft.com/office/powerpoint/2010/main" val="3110526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1FC52-E305-613C-BA8A-8C05FF415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it was made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Movement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CBD27-A56E-11E1-427B-27AE9E4C0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31919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Player x and y values were declared in the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zeropage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These values were incremented or decreased according to the current gamepad status. 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Vertical movement was calculated by applying a sudden vertical velocity and decreasing it every frame. This resulted in a jumping arc.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F3487-743C-9A95-960D-5E50FA53F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5274" y="1933366"/>
            <a:ext cx="4115374" cy="29912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5BC725-A99D-E6FB-45D9-EAB205500231}"/>
              </a:ext>
            </a:extLst>
          </p:cNvPr>
          <p:cNvSpPr txBox="1"/>
          <p:nvPr/>
        </p:nvSpPr>
        <p:spPr>
          <a:xfrm>
            <a:off x="7344888" y="5219205"/>
            <a:ext cx="3794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Code showing the upwards velocity being set.</a:t>
            </a:r>
          </a:p>
        </p:txBody>
      </p:sp>
    </p:spTree>
    <p:extLst>
      <p:ext uri="{BB962C8B-B14F-4D97-AF65-F5344CB8AC3E}">
        <p14:creationId xmlns:p14="http://schemas.microsoft.com/office/powerpoint/2010/main" val="3693944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2ECFA-29C5-5D3D-294E-18A84488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it was made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Collision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9CAE8-2BB0-F63A-DCB3-9D6CF0A30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30683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Boundaries were defined using X and Y positions./If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would approach these, the appropriate direction would become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locked. 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Boundaries include the left border, the right border, the platform right border, the platform left border.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In order for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to land on the platform, if she is within the platform x position range, the ground is shifted upwards.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B8178A-9345-720E-D8BB-4D1F49DDF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724" y="1381405"/>
            <a:ext cx="3200847" cy="4210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97EC08-F324-67F2-A78A-9067EDD076B6}"/>
              </a:ext>
            </a:extLst>
          </p:cNvPr>
          <p:cNvSpPr txBox="1"/>
          <p:nvPr/>
        </p:nvSpPr>
        <p:spPr>
          <a:xfrm>
            <a:off x="7328647" y="5715000"/>
            <a:ext cx="2897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Code showing the platform collision</a:t>
            </a:r>
          </a:p>
        </p:txBody>
      </p:sp>
    </p:spTree>
    <p:extLst>
      <p:ext uri="{BB962C8B-B14F-4D97-AF65-F5344CB8AC3E}">
        <p14:creationId xmlns:p14="http://schemas.microsoft.com/office/powerpoint/2010/main" val="3051225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DCECB-5B45-74BD-5555-B464498AE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 examines the battlefield...</a:t>
            </a:r>
          </a:p>
        </p:txBody>
      </p:sp>
      <p:pic>
        <p:nvPicPr>
          <p:cNvPr id="7" name="Picture 6" descr="A video game screen with stars and a cat&#10;&#10;Description automatically generated">
            <a:extLst>
              <a:ext uri="{FF2B5EF4-FFF2-40B4-BE49-F238E27FC236}">
                <a16:creationId xmlns:a16="http://schemas.microsoft.com/office/drawing/2014/main" id="{CB6608DE-E0DF-B71D-0944-416386C61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603" y="1690688"/>
            <a:ext cx="8634681" cy="485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71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toon of a child with horns&#10;&#10;Description automatically generated">
            <a:extLst>
              <a:ext uri="{FF2B5EF4-FFF2-40B4-BE49-F238E27FC236}">
                <a16:creationId xmlns:a16="http://schemas.microsoft.com/office/drawing/2014/main" id="{30EB8DBB-9188-228F-1CD0-2223F7FE9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50653" y="0"/>
            <a:ext cx="12191996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AA5CA0-E970-A6B9-6BC4-7BCD167DA161}"/>
              </a:ext>
            </a:extLst>
          </p:cNvPr>
          <p:cNvSpPr txBox="1"/>
          <p:nvPr/>
        </p:nvSpPr>
        <p:spPr>
          <a:xfrm>
            <a:off x="3363924" y="400466"/>
            <a:ext cx="112163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0000"/>
                </a:solidFill>
                <a:latin typeface="Future TimeSplitters" panose="02000500000000000000" pitchFamily="2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608048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7B0EA-62B3-A5F2-9E8A-1ADEE9CB3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Github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E0826-EB87-C98D-8585-FAD86AC76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https://github.com/AcevedoC17/CIIC4082Project1</a:t>
            </a:r>
          </a:p>
        </p:txBody>
      </p:sp>
    </p:spTree>
    <p:extLst>
      <p:ext uri="{BB962C8B-B14F-4D97-AF65-F5344CB8AC3E}">
        <p14:creationId xmlns:p14="http://schemas.microsoft.com/office/powerpoint/2010/main" val="3488162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7C675-FD6E-7756-7581-EBAAD9292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Thank you for trying out Nodus of Evil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D6A0F-5DAC-F625-BCE3-5C8BA0CEB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Game Description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	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In a land controlled by fearsome gods, the battlefield is set. The cruel god </a:t>
            </a:r>
            <a:r>
              <a:rPr lang="en-US" dirty="0" err="1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awaits her opponent. The victor will shape the world in their image. </a:t>
            </a: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This world is mine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	-</a:t>
            </a:r>
            <a:r>
              <a:rPr lang="en-US" dirty="0">
                <a:solidFill>
                  <a:srgbClr val="FF0000"/>
                </a:solidFill>
              </a:rPr>
              <a:t>-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  <a:latin typeface="Future TimeSplitters" panose="02000500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25347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controller with buttons and a red button&#10;&#10;Description automatically generated">
            <a:extLst>
              <a:ext uri="{FF2B5EF4-FFF2-40B4-BE49-F238E27FC236}">
                <a16:creationId xmlns:a16="http://schemas.microsoft.com/office/drawing/2014/main" id="{76775F22-B516-7535-719E-E4F6999F9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065" y="2345444"/>
            <a:ext cx="4773237" cy="1965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6D9ECA-81EC-44A9-123D-C3DF74A011E0}"/>
              </a:ext>
            </a:extLst>
          </p:cNvPr>
          <p:cNvSpPr txBox="1"/>
          <p:nvPr/>
        </p:nvSpPr>
        <p:spPr>
          <a:xfrm>
            <a:off x="3626875" y="156562"/>
            <a:ext cx="46056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to Play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Future TimeSplitters" panose="02000500000000000000" pitchFamily="2" charset="0"/>
            </a:endParaRPr>
          </a:p>
          <a:p>
            <a:endParaRPr lang="en-US" sz="3600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5C6217-4628-5134-E01A-2A6A46B8925C}"/>
              </a:ext>
            </a:extLst>
          </p:cNvPr>
          <p:cNvCxnSpPr>
            <a:cxnSpLocks/>
          </p:cNvCxnSpPr>
          <p:nvPr/>
        </p:nvCxnSpPr>
        <p:spPr>
          <a:xfrm>
            <a:off x="4329942" y="3506182"/>
            <a:ext cx="0" cy="16089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76A36EC-B619-A97D-3F23-7F1822F8DED4}"/>
              </a:ext>
            </a:extLst>
          </p:cNvPr>
          <p:cNvSpPr txBox="1"/>
          <p:nvPr/>
        </p:nvSpPr>
        <p:spPr>
          <a:xfrm>
            <a:off x="3261164" y="4959768"/>
            <a:ext cx="21375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uture TimeSplitters" panose="02000500000000000000" pitchFamily="2" charset="0"/>
              </a:rPr>
              <a:t>Press left or right to move accordingly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FCF2B4-50D3-EA3F-E59E-5FCC25205B5A}"/>
              </a:ext>
            </a:extLst>
          </p:cNvPr>
          <p:cNvCxnSpPr>
            <a:cxnSpLocks/>
          </p:cNvCxnSpPr>
          <p:nvPr/>
        </p:nvCxnSpPr>
        <p:spPr>
          <a:xfrm>
            <a:off x="7525184" y="3590855"/>
            <a:ext cx="0" cy="158369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F75818C-9426-E0C4-C9B3-A2FF0D143C97}"/>
              </a:ext>
            </a:extLst>
          </p:cNvPr>
          <p:cNvSpPr txBox="1"/>
          <p:nvPr/>
        </p:nvSpPr>
        <p:spPr>
          <a:xfrm>
            <a:off x="6759226" y="5205989"/>
            <a:ext cx="15319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uture TimeSplitters" panose="02000500000000000000" pitchFamily="2" charset="0"/>
              </a:rPr>
              <a:t>Press A to jump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450047E-1A0A-7A5E-D89B-F9E0C6AD1629}"/>
              </a:ext>
            </a:extLst>
          </p:cNvPr>
          <p:cNvCxnSpPr>
            <a:cxnSpLocks/>
          </p:cNvCxnSpPr>
          <p:nvPr/>
        </p:nvCxnSpPr>
        <p:spPr>
          <a:xfrm>
            <a:off x="6883917" y="3518825"/>
            <a:ext cx="0" cy="86387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3DBE368-C957-4122-537D-8A2589CC8566}"/>
              </a:ext>
            </a:extLst>
          </p:cNvPr>
          <p:cNvSpPr txBox="1"/>
          <p:nvPr/>
        </p:nvSpPr>
        <p:spPr>
          <a:xfrm>
            <a:off x="6319449" y="4310675"/>
            <a:ext cx="10509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uture TimeSplitters" panose="02000500000000000000" pitchFamily="2" charset="0"/>
                <a:cs typeface="Times New Roman" panose="02020603050405020304" pitchFamily="18" charset="0"/>
              </a:rPr>
              <a:t>Press B to Attack</a:t>
            </a:r>
          </a:p>
        </p:txBody>
      </p:sp>
    </p:spTree>
    <p:extLst>
      <p:ext uri="{BB962C8B-B14F-4D97-AF65-F5344CB8AC3E}">
        <p14:creationId xmlns:p14="http://schemas.microsoft.com/office/powerpoint/2010/main" val="225858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BD1E-D1E9-DFD1-D7FA-DF88E455F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it was Made: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Background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9FF72-B287-4C22-C82B-EE1C0773E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08813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NEXXT was used to create a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nametable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 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Using the NEXXT canvas, the background was designed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In the actual code, information provided by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nexxt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was used to load the appropriate values into the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ppu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These values allowed for the display of the background.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3FA931-FFF1-9013-8865-357C32FBC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4989" y="1297340"/>
            <a:ext cx="3924848" cy="45345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B6DED7-6080-28B1-C3CD-FD237A9893C4}"/>
              </a:ext>
            </a:extLst>
          </p:cNvPr>
          <p:cNvSpPr txBox="1"/>
          <p:nvPr/>
        </p:nvSpPr>
        <p:spPr>
          <a:xfrm>
            <a:off x="7208322" y="5961413"/>
            <a:ext cx="3544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A loop designed to load the floor tiles</a:t>
            </a:r>
          </a:p>
        </p:txBody>
      </p:sp>
    </p:spTree>
    <p:extLst>
      <p:ext uri="{BB962C8B-B14F-4D97-AF65-F5344CB8AC3E}">
        <p14:creationId xmlns:p14="http://schemas.microsoft.com/office/powerpoint/2010/main" val="57213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667082-119C-3383-472E-1B82D5366D69}"/>
              </a:ext>
            </a:extLst>
          </p:cNvPr>
          <p:cNvSpPr txBox="1"/>
          <p:nvPr/>
        </p:nvSpPr>
        <p:spPr>
          <a:xfrm>
            <a:off x="1223158" y="314696"/>
            <a:ext cx="9500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  <a:latin typeface="Future TimeSplitters" panose="02000500000000000000" pitchFamily="2" charset="0"/>
              </a:rPr>
              <a:t>The battlefield is set...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956E83-C220-FFFC-AB60-B0A3CFA1D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505" y="1528377"/>
            <a:ext cx="5876861" cy="532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43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2791A-D986-0A43-05D0-8F0A7F37C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How it was made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Character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45301-14D7-E86C-FD23-D1FB07AF2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647208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Pixilart.com was used to design the main character sprite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The character sprite is made up of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6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different tiles.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Recreating the sprite in NEXXT allowed the graphics to be included in the game’s chr file.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96D36A-04C8-1E36-0CF8-8A6BDBF90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386" y="1690688"/>
            <a:ext cx="2647208" cy="39372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3CC6D0-8EED-3D8A-A8A8-2F6FA00F1E95}"/>
              </a:ext>
            </a:extLst>
          </p:cNvPr>
          <p:cNvSpPr txBox="1"/>
          <p:nvPr/>
        </p:nvSpPr>
        <p:spPr>
          <a:xfrm>
            <a:off x="7837714" y="5824847"/>
            <a:ext cx="2581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Code for loading the first 3 sprites corresponding to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satrina</a:t>
            </a:r>
            <a:endParaRPr lang="en-US" dirty="0">
              <a:solidFill>
                <a:schemeClr val="bg1"/>
              </a:solidFill>
              <a:latin typeface="Future TimeSplitter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119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65ED2-A9AB-CD8D-CA41-1F5AAC17E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 err="1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  <a:r>
              <a:rPr lang="en-US" sz="4800" dirty="0">
                <a:solidFill>
                  <a:srgbClr val="FF0000"/>
                </a:solidFill>
                <a:latin typeface="Future TimeSplitters" panose="02000500000000000000" pitchFamily="2" charset="0"/>
              </a:rPr>
              <a:t> arrives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28EB33-4288-A612-EA4C-DD6D2B86C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9652" y="1690688"/>
            <a:ext cx="5672696" cy="510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81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54B4A-5DC9-C329-E693-00428498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latin typeface="Future TimeSplitters" panose="02000500000000000000" pitchFamily="2" charset="0"/>
              </a:rPr>
              <a:t>H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How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it was made 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Animation</a:t>
            </a:r>
            <a:endParaRPr lang="en-US" dirty="0">
              <a:latin typeface="Future TimeSplitters" panose="02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F620C-9519-5A0E-0387-BDD0CE678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122221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During the non maskable interrupt,  the render and draw procedures are called.</a:t>
            </a:r>
          </a:p>
          <a:p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animDelay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and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animCount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were created in the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zeropage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</a:t>
            </a:r>
          </a:p>
          <a:p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Everytime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animdelay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reaches 10,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animcount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 increases by 1. </a:t>
            </a:r>
          </a:p>
          <a:p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Draw renders the sprite according to </a:t>
            </a:r>
            <a:r>
              <a:rPr lang="en-US" dirty="0" err="1">
                <a:solidFill>
                  <a:schemeClr val="bg1"/>
                </a:solidFill>
                <a:latin typeface="Future TimeSplitters" panose="02000500000000000000" pitchFamily="2" charset="0"/>
              </a:rPr>
              <a:t>animcount</a:t>
            </a:r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3EA0B0-CE3E-A6E1-82CB-6796F4FD1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0519" y="1439677"/>
            <a:ext cx="3328141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5C1DEA-94F9-DBAF-81DC-3D4C7C71DDAB}"/>
              </a:ext>
            </a:extLst>
          </p:cNvPr>
          <p:cNvSpPr txBox="1"/>
          <p:nvPr/>
        </p:nvSpPr>
        <p:spPr>
          <a:xfrm>
            <a:off x="7647709" y="5961413"/>
            <a:ext cx="3170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uture TimeSplitters" panose="02000500000000000000" pitchFamily="2" charset="0"/>
              </a:rPr>
              <a:t>Code handling the animation</a:t>
            </a:r>
          </a:p>
        </p:txBody>
      </p:sp>
    </p:spTree>
    <p:extLst>
      <p:ext uri="{BB962C8B-B14F-4D97-AF65-F5344CB8AC3E}">
        <p14:creationId xmlns:p14="http://schemas.microsoft.com/office/powerpoint/2010/main" val="2482198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8AA0D-636A-4203-8129-4D69D155E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rgbClr val="FF0000"/>
                </a:solidFill>
                <a:latin typeface="Future TimeSplitters" panose="02000500000000000000" pitchFamily="2" charset="0"/>
              </a:rPr>
              <a:t>Satrina</a:t>
            </a:r>
            <a:r>
              <a:rPr lang="en-US" dirty="0">
                <a:solidFill>
                  <a:srgbClr val="FF0000"/>
                </a:solidFill>
                <a:latin typeface="Future TimeSplitters" panose="02000500000000000000" pitchFamily="2" charset="0"/>
              </a:rPr>
              <a:t> is warming up...</a:t>
            </a:r>
          </a:p>
        </p:txBody>
      </p:sp>
      <p:pic>
        <p:nvPicPr>
          <p:cNvPr id="5" name="Picture 4" descr="A pixelated image of a character&#10;&#10;Description automatically generated">
            <a:extLst>
              <a:ext uri="{FF2B5EF4-FFF2-40B4-BE49-F238E27FC236}">
                <a16:creationId xmlns:a16="http://schemas.microsoft.com/office/drawing/2014/main" id="{5F67FE1F-8FD8-B8D4-026F-70170511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786" y="1365662"/>
            <a:ext cx="9341924" cy="525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921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180</TotalTime>
  <Words>407</Words>
  <Application>Microsoft Office PowerPoint</Application>
  <PresentationFormat>Widescreen</PresentationFormat>
  <Paragraphs>49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Future TimeSplitters</vt:lpstr>
      <vt:lpstr>Office Theme</vt:lpstr>
      <vt:lpstr>PowerPoint Presentation</vt:lpstr>
      <vt:lpstr>Thank you for trying out Nodus of Evil</vt:lpstr>
      <vt:lpstr>PowerPoint Presentation</vt:lpstr>
      <vt:lpstr>How it was Made: Background</vt:lpstr>
      <vt:lpstr>PowerPoint Presentation</vt:lpstr>
      <vt:lpstr>How it was made Character</vt:lpstr>
      <vt:lpstr>Satrina arrives</vt:lpstr>
      <vt:lpstr>HHow it was made Animation</vt:lpstr>
      <vt:lpstr>Satrina is warming up...</vt:lpstr>
      <vt:lpstr>How it was made Movement</vt:lpstr>
      <vt:lpstr>How it was made Collision</vt:lpstr>
      <vt:lpstr>Satrina examines the battlefield...</vt:lpstr>
      <vt:lpstr>PowerPoint Presentation</vt:lpstr>
      <vt:lpstr>Github 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Acevedo</dc:creator>
  <cp:lastModifiedBy>Carlos Acevedo</cp:lastModifiedBy>
  <cp:revision>5</cp:revision>
  <dcterms:created xsi:type="dcterms:W3CDTF">2023-11-09T03:10:46Z</dcterms:created>
  <dcterms:modified xsi:type="dcterms:W3CDTF">2023-11-14T20:19:21Z</dcterms:modified>
</cp:coreProperties>
</file>

<file path=docProps/thumbnail.jpeg>
</file>